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0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5E5E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699"/>
    <p:restoredTop sz="95903"/>
  </p:normalViewPr>
  <p:slideViewPr>
    <p:cSldViewPr snapToGrid="0" snapToObjects="1">
      <p:cViewPr varScale="1">
        <p:scale>
          <a:sx n="75" d="100"/>
          <a:sy n="75" d="100"/>
        </p:scale>
        <p:origin x="3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1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7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9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8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0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0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1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7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3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19FD-7803-6E49-896C-E83AF2B5D207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1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919FD-7803-6E49-896C-E83AF2B5D207}" type="datetimeFigureOut">
              <a:rPr lang="en-US" smtClean="0"/>
              <a:t>12/20/23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FB581-D260-2F43-912A-E430B4CE1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5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BE90D8-8D20-6063-1416-5AD8F38B6C87}"/>
              </a:ext>
            </a:extLst>
          </p:cNvPr>
          <p:cNvSpPr txBox="1"/>
          <p:nvPr/>
        </p:nvSpPr>
        <p:spPr>
          <a:xfrm>
            <a:off x="3291840" y="761315"/>
            <a:ext cx="4023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5E5E5E"/>
                </a:solidFill>
                <a:latin typeface="Bernard MT Condensed" panose="02050806060905020404" pitchFamily="18" charset="77"/>
              </a:rPr>
              <a:t>Mrs. Peacock’s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52EC5C-E7F8-3A81-CE05-83729F90BA1D}"/>
              </a:ext>
            </a:extLst>
          </p:cNvPr>
          <p:cNvSpPr txBox="1"/>
          <p:nvPr/>
        </p:nvSpPr>
        <p:spPr>
          <a:xfrm>
            <a:off x="2404356" y="1933631"/>
            <a:ext cx="5368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AGFriNally Medium" charset="0"/>
                <a:cs typeface="AGFriNally Medium" charset="0"/>
              </a:rPr>
              <a:t>January 8-12 , 2024</a:t>
            </a:r>
            <a:endParaRPr lang="en-US" sz="3600" dirty="0">
              <a:latin typeface="Century Gothic" panose="020B0502020202020204" pitchFamily="34" charset="0"/>
              <a:ea typeface="AGFriNally Medium" charset="0"/>
              <a:cs typeface="AGFriNally Medium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01C43B-CA6A-2611-60D7-FBF1DC690BFF}"/>
              </a:ext>
            </a:extLst>
          </p:cNvPr>
          <p:cNvSpPr txBox="1"/>
          <p:nvPr/>
        </p:nvSpPr>
        <p:spPr>
          <a:xfrm>
            <a:off x="794029" y="2461696"/>
            <a:ext cx="2873352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2C0046-9FDF-F846-6D67-85C29E7F4144}"/>
              </a:ext>
            </a:extLst>
          </p:cNvPr>
          <p:cNvSpPr txBox="1"/>
          <p:nvPr/>
        </p:nvSpPr>
        <p:spPr>
          <a:xfrm>
            <a:off x="4283214" y="2461696"/>
            <a:ext cx="3031986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Coming up @ NSE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A01C4E-54CA-FDE0-B2FE-EEBF64D6DA8C}"/>
              </a:ext>
            </a:extLst>
          </p:cNvPr>
          <p:cNvSpPr txBox="1"/>
          <p:nvPr/>
        </p:nvSpPr>
        <p:spPr>
          <a:xfrm>
            <a:off x="386118" y="2923361"/>
            <a:ext cx="3689174" cy="147732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Recount stories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OR, ORE, OAR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Comparing Two 3-digit Numbers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Adjectives/ Our Senses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Science: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Earth and Space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879CEA-960B-EEFB-2B42-8EA3A3C1E2AA}"/>
              </a:ext>
            </a:extLst>
          </p:cNvPr>
          <p:cNvSpPr txBox="1"/>
          <p:nvPr/>
        </p:nvSpPr>
        <p:spPr>
          <a:xfrm>
            <a:off x="4149045" y="2923361"/>
            <a:ext cx="3300324" cy="196977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1/11- Reports cards </a:t>
            </a:r>
            <a:r>
              <a:rPr lang="en-US" sz="16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g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o home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1/12- All A’s Breakfast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cs typeface="Arial Hebrew Scholar Light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1/15- MLK Day (no school)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1/19- 100</a:t>
            </a:r>
            <a:r>
              <a:rPr lang="en-US" sz="1600" b="1" kern="0" baseline="3000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th</a:t>
            </a:r>
            <a:r>
              <a:rPr lang="en-US" sz="16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Day </a:t>
            </a:r>
            <a:r>
              <a:rPr lang="en-US" sz="1600" b="1" kern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of School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cs typeface="Arial Hebrew Scholar Light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600" b="1" kern="0" dirty="0">
              <a:solidFill>
                <a:srgbClr val="000000"/>
              </a:solidFill>
              <a:latin typeface="Century Gothic" panose="020B0502020202020204" pitchFamily="34" charset="0"/>
              <a:cs typeface="Arial Hebrew Scholar Light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cs typeface="Arial Hebrew Scholar Light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cs typeface="Arial Hebrew Scholar Light"/>
              <a:sym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4BAB38-9AB6-3904-BF59-271860905043}"/>
              </a:ext>
            </a:extLst>
          </p:cNvPr>
          <p:cNvSpPr/>
          <p:nvPr/>
        </p:nvSpPr>
        <p:spPr>
          <a:xfrm>
            <a:off x="339577" y="4567628"/>
            <a:ext cx="7109792" cy="461572"/>
          </a:xfrm>
          <a:prstGeom prst="rect">
            <a:avLst/>
          </a:prstGeom>
          <a:solidFill>
            <a:srgbClr val="C9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1B141C-5229-51F6-3E76-F0F39D5E85B7}"/>
              </a:ext>
            </a:extLst>
          </p:cNvPr>
          <p:cNvSpPr txBox="1"/>
          <p:nvPr/>
        </p:nvSpPr>
        <p:spPr>
          <a:xfrm>
            <a:off x="1118130" y="4505980"/>
            <a:ext cx="5914324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oper Black"/>
                <a:cs typeface="Arial"/>
                <a:sym typeface="Arial"/>
              </a:rPr>
              <a:t>Phonics Skill Of The Week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720050-47E7-7835-16FF-6C813E2A34A6}"/>
              </a:ext>
            </a:extLst>
          </p:cNvPr>
          <p:cNvSpPr txBox="1"/>
          <p:nvPr/>
        </p:nvSpPr>
        <p:spPr>
          <a:xfrm>
            <a:off x="1021540" y="5134491"/>
            <a:ext cx="5745865" cy="2908489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Spelling Words - OR, ORE, OAR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Bernard MT Condensed" panose="02050806060905020404" pitchFamily="18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0FAA3A-508A-7854-2D1F-88F38344FF80}"/>
              </a:ext>
            </a:extLst>
          </p:cNvPr>
          <p:cNvSpPr txBox="1"/>
          <p:nvPr/>
        </p:nvSpPr>
        <p:spPr>
          <a:xfrm>
            <a:off x="562055" y="8291966"/>
            <a:ext cx="3337299" cy="1015663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Reminders-</a:t>
            </a:r>
          </a:p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Please send a water bottle &amp; snack daily!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7D3692-F4D5-33FA-5B52-F2FF5AD08AAD}"/>
              </a:ext>
            </a:extLst>
          </p:cNvPr>
          <p:cNvSpPr txBox="1"/>
          <p:nvPr/>
        </p:nvSpPr>
        <p:spPr>
          <a:xfrm>
            <a:off x="4126064" y="8136335"/>
            <a:ext cx="3189136" cy="1384995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Homework/Tests-</a:t>
            </a:r>
          </a:p>
          <a:p>
            <a:r>
              <a:rPr lang="en-US" sz="1600" u="sng" dirty="0">
                <a:latin typeface="Century Gothic" panose="020B0502020202020204" pitchFamily="34" charset="0"/>
              </a:rPr>
              <a:t>Homework</a:t>
            </a:r>
            <a:r>
              <a:rPr lang="en-US" sz="1600" dirty="0">
                <a:latin typeface="Century Gothic" panose="020B0502020202020204" pitchFamily="34" charset="0"/>
              </a:rPr>
              <a:t>- reading, math, and facts each night</a:t>
            </a:r>
          </a:p>
          <a:p>
            <a:r>
              <a:rPr lang="en-US" sz="1600" u="sng" dirty="0">
                <a:latin typeface="Century Gothic" panose="020B0502020202020204" pitchFamily="34" charset="0"/>
              </a:rPr>
              <a:t>Tests- </a:t>
            </a:r>
            <a:r>
              <a:rPr lang="en-US" sz="1600" dirty="0">
                <a:latin typeface="Century Gothic" panose="020B0502020202020204" pitchFamily="34" charset="0"/>
              </a:rPr>
              <a:t>Spelling and Math Facts on Friday.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973F06-D7E4-A645-2030-F31E80A63459}"/>
              </a:ext>
            </a:extLst>
          </p:cNvPr>
          <p:cNvSpPr txBox="1"/>
          <p:nvPr/>
        </p:nvSpPr>
        <p:spPr>
          <a:xfrm>
            <a:off x="1413273" y="5541710"/>
            <a:ext cx="163486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for</a:t>
            </a:r>
          </a:p>
          <a:p>
            <a:r>
              <a:rPr lang="en-US" sz="2200" dirty="0"/>
              <a:t>shore</a:t>
            </a:r>
          </a:p>
          <a:p>
            <a:r>
              <a:rPr lang="en-US" sz="2200" dirty="0"/>
              <a:t>cord</a:t>
            </a:r>
          </a:p>
          <a:p>
            <a:r>
              <a:rPr lang="en-US" sz="2200" dirty="0"/>
              <a:t>fort</a:t>
            </a:r>
          </a:p>
          <a:p>
            <a:r>
              <a:rPr lang="en-US" sz="2200" dirty="0"/>
              <a:t>roar</a:t>
            </a:r>
          </a:p>
          <a:p>
            <a:r>
              <a:rPr lang="en-US" sz="2200" dirty="0"/>
              <a:t>thorn</a:t>
            </a:r>
          </a:p>
          <a:p>
            <a:r>
              <a:rPr lang="en-US" sz="2200" dirty="0"/>
              <a:t>chore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1119B0-1DB7-ADC9-218D-918A678937F9}"/>
              </a:ext>
            </a:extLst>
          </p:cNvPr>
          <p:cNvSpPr txBox="1"/>
          <p:nvPr/>
        </p:nvSpPr>
        <p:spPr>
          <a:xfrm>
            <a:off x="3257861" y="5541710"/>
            <a:ext cx="16348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more</a:t>
            </a:r>
          </a:p>
          <a:p>
            <a:r>
              <a:rPr lang="en-US" sz="2200" dirty="0"/>
              <a:t>does</a:t>
            </a:r>
          </a:p>
          <a:p>
            <a:r>
              <a:rPr lang="en-US" sz="2200" dirty="0"/>
              <a:t>give</a:t>
            </a:r>
          </a:p>
          <a:p>
            <a:r>
              <a:rPr lang="en-US" sz="2200" dirty="0"/>
              <a:t>school</a:t>
            </a:r>
          </a:p>
          <a:p>
            <a:r>
              <a:rPr lang="en-US" sz="2200" dirty="0"/>
              <a:t>sentence</a:t>
            </a:r>
          </a:p>
          <a:p>
            <a:r>
              <a:rPr lang="en-US" sz="2200" dirty="0"/>
              <a:t>other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001BF4-30CD-7382-B8D1-3B79B70948F8}"/>
              </a:ext>
            </a:extLst>
          </p:cNvPr>
          <p:cNvSpPr txBox="1"/>
          <p:nvPr/>
        </p:nvSpPr>
        <p:spPr>
          <a:xfrm>
            <a:off x="5132544" y="5541710"/>
            <a:ext cx="163486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boar</a:t>
            </a:r>
          </a:p>
          <a:p>
            <a:r>
              <a:rPr lang="en-US" sz="2200" dirty="0"/>
              <a:t>sort</a:t>
            </a:r>
          </a:p>
          <a:p>
            <a:r>
              <a:rPr lang="en-US" sz="2200" dirty="0"/>
              <a:t>soar</a:t>
            </a:r>
          </a:p>
          <a:p>
            <a:r>
              <a:rPr lang="en-US" sz="2200" dirty="0"/>
              <a:t>store</a:t>
            </a:r>
          </a:p>
          <a:p>
            <a:r>
              <a:rPr lang="en-US" sz="2200" dirty="0"/>
              <a:t>shorts</a:t>
            </a:r>
          </a:p>
          <a:p>
            <a:r>
              <a:rPr lang="en-US" sz="2200" dirty="0"/>
              <a:t>wore</a:t>
            </a:r>
          </a:p>
          <a:p>
            <a:r>
              <a:rPr lang="en-US" sz="2200" dirty="0"/>
              <a:t>horse</a:t>
            </a:r>
          </a:p>
        </p:txBody>
      </p:sp>
    </p:spTree>
    <p:extLst>
      <p:ext uri="{BB962C8B-B14F-4D97-AF65-F5344CB8AC3E}">
        <p14:creationId xmlns:p14="http://schemas.microsoft.com/office/powerpoint/2010/main" val="226641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4100</TotalTime>
  <Words>126</Words>
  <Application>Microsoft Macintosh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Avenir Next Condensed</vt:lpstr>
      <vt:lpstr>Bernard MT Condensed</vt:lpstr>
      <vt:lpstr>Calibri</vt:lpstr>
      <vt:lpstr>Calibri Light</vt:lpstr>
      <vt:lpstr>Century Gothic</vt:lpstr>
      <vt:lpstr>Cooper Black</vt:lpstr>
      <vt:lpstr>Phosphate Inline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Nash, Stephanie</dc:creator>
  <cp:lastModifiedBy>Peacock, Darrah</cp:lastModifiedBy>
  <cp:revision>7</cp:revision>
  <cp:lastPrinted>2023-12-21T13:36:38Z</cp:lastPrinted>
  <dcterms:created xsi:type="dcterms:W3CDTF">2020-11-23T13:58:08Z</dcterms:created>
  <dcterms:modified xsi:type="dcterms:W3CDTF">2023-12-22T15:56:29Z</dcterms:modified>
</cp:coreProperties>
</file>